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  <p:sldId id="402" r:id="rId15"/>
    <p:sldId id="40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10750"/>
              </p:ext>
            </p:extLst>
          </p:nvPr>
        </p:nvGraphicFramePr>
        <p:xfrm>
          <a:off x="1055686" y="150653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88398"/>
              </p:ext>
            </p:extLst>
          </p:nvPr>
        </p:nvGraphicFramePr>
        <p:xfrm>
          <a:off x="1055686" y="1695450"/>
          <a:ext cx="1008078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보완점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튜토리얼 과정의 수정 및 보완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공명 흐트러짐 속도 합 정신력 죄악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 약점 수비 스킬 수감자 설명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ego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간단한 설명만 존재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합의 대한 설명 부족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집중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환상체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간단한 설명만 존재하고 별도의 튜토리얼 없음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 – UI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 구역 분리 및 강조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시스템 수정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8105</TotalTime>
  <Pages>7</Pages>
  <Words>1146</Words>
  <Characters>0</Characters>
  <Application>Microsoft Office PowerPoint</Application>
  <DocSecurity>0</DocSecurity>
  <PresentationFormat>와이드스크린</PresentationFormat>
  <Lines>0</Lines>
  <Paragraphs>152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Limbus Company  합 시스템 역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4868</cp:revision>
  <dcterms:modified xsi:type="dcterms:W3CDTF">2025-01-31T10:50:01Z</dcterms:modified>
  <cp:version>9.103.97.45139</cp:version>
</cp:coreProperties>
</file>